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1365" r:id="rId3"/>
    <p:sldId id="1376" r:id="rId4"/>
    <p:sldId id="279" r:id="rId5"/>
    <p:sldId id="280" r:id="rId6"/>
    <p:sldId id="281" r:id="rId7"/>
    <p:sldId id="282" r:id="rId8"/>
    <p:sldId id="283" r:id="rId9"/>
    <p:sldId id="1377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36AD99-4B93-4AFC-9D09-2B4F6E17A8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(75)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C48B6-C75F-492E-BE17-A2B43AB1CC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8/15/2021 am class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B2528-89EB-4E40-8F72-8F9121A8DE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20E54-4B08-4392-A0B7-37FB1D6F3C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4CDDA-75ED-4844-BB3D-F0B456FB1FBC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9571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Class – The Book Of Revelation (75)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8/15/2021 am class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0AC7956-3CDA-4CB5-ACA5-B70525B2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7466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14C55-71FC-426F-BB87-C74D1191037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8/15/2021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CC7B5-0343-4C19-8B3F-1F9B715C83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7906EC42-91EC-4E5C-8D7A-CED2CFFF1B1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(75)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16734-315C-484D-BAAE-39A9C279D3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8/15/2021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4025C-55E2-420B-BC7B-B2C0F86DBA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DBE38AC-D92F-47F9-BB76-9819F6F8FA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(75)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50ED4-D7CE-4F45-A969-172ACE0EBA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8/15/2021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9A1B9-F596-4B0C-874F-E6DD30C968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C0D3E73-48D9-4878-BD49-CDE0812AF2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(75)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C69F5-F59A-4E69-8761-DC74F7806ED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8/15/2021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7D06E-6813-409B-93FA-96F2190AE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D5DC372-66EF-4BCA-925A-6D8CECACDB6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(75)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988E2-9DD4-48EE-A3CC-D06D870B72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8/15/2021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CA79B-EB64-4D15-B7CF-6D3F4EF0BD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34B8F41C-58CB-429D-B5D2-9B77E19104E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(75)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DEC95-9C86-4795-B957-5D7A373E23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8/15/2021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B59F7-941C-43ED-9257-3366EDAD44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52A9C74-67A1-4E63-BBE2-67AA9EDF21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(75)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D69E4-DDF9-46A0-842F-382BD6BF0B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8/15/2021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03DA5-E388-4E0E-92FD-54BDBBF56F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6C4A0CFF-5CA7-48FA-A1CC-BEFF9367182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(75)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220788"/>
            <a:ext cx="43910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4810">
              <a:defRPr/>
            </a:pPr>
            <a:fld id="{E231EBD1-38EE-4BF5-831C-9348BE1EAA71}" type="slidenum">
              <a:rPr lang="en-US">
                <a:solidFill>
                  <a:prstClr val="black"/>
                </a:solidFill>
                <a:latin typeface="Calibri"/>
              </a:rPr>
              <a:pPr defTabSz="984810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40E8A-6A9F-4645-8E27-9CEFE78A94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8/15/2021 am class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332F7-4D2C-4219-AECD-5988D111AE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Micky Galloway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FDB88F1-245C-4D1C-8FF0-F447CC142E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66612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Class – The Book Of Revelation (75)</a:t>
            </a:r>
          </a:p>
        </p:txBody>
      </p:sp>
    </p:spTree>
    <p:extLst>
      <p:ext uri="{BB962C8B-B14F-4D97-AF65-F5344CB8AC3E}">
        <p14:creationId xmlns:p14="http://schemas.microsoft.com/office/powerpoint/2010/main" val="202012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4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8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4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77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5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5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4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3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83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1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7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0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8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7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6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2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0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B51-C742-4746-9601-4ACC283A86A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3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3CB51-C742-4746-9601-4ACC283A86A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F26EC-8CB9-461B-B8F1-E49920E9B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9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380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August 15,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684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Rider on White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7338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In an earlier vision, portrayed the </a:t>
            </a:r>
            <a:r>
              <a:rPr lang="en-US" b="1" dirty="0">
                <a:latin typeface="OldCentury" pitchFamily="2" charset="0"/>
              </a:rPr>
              <a:t>army of Satan</a:t>
            </a:r>
            <a:r>
              <a:rPr lang="en-US" dirty="0">
                <a:latin typeface="Book Antiqua" pitchFamily="18" charset="0"/>
              </a:rPr>
              <a:t> as led by three devilish spirits looking like frogs (</a:t>
            </a:r>
            <a:r>
              <a:rPr lang="en-US" b="1" dirty="0">
                <a:latin typeface="OldCentury" pitchFamily="2" charset="0"/>
              </a:rPr>
              <a:t>16:12-16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pPr lvl="1"/>
            <a:r>
              <a:rPr lang="en-US" dirty="0">
                <a:latin typeface="Book Antiqua" pitchFamily="18" charset="0"/>
              </a:rPr>
              <a:t>On his side too the </a:t>
            </a:r>
            <a:r>
              <a:rPr lang="en-US" b="1" dirty="0">
                <a:latin typeface="OldCentury" pitchFamily="2" charset="0"/>
              </a:rPr>
              <a:t>political po</a:t>
            </a:r>
            <a:r>
              <a:rPr lang="en-US" b="1" dirty="0">
                <a:latin typeface="Book Antiqua" pitchFamily="18" charset="0"/>
              </a:rPr>
              <a:t>wer</a:t>
            </a:r>
            <a:r>
              <a:rPr lang="en-US" dirty="0">
                <a:latin typeface="Book Antiqua" pitchFamily="18" charset="0"/>
              </a:rPr>
              <a:t> of the beast, the </a:t>
            </a:r>
            <a:r>
              <a:rPr lang="en-US" b="1" dirty="0">
                <a:latin typeface="OldCentury" pitchFamily="2" charset="0"/>
              </a:rPr>
              <a:t>pagan religion </a:t>
            </a:r>
            <a:r>
              <a:rPr lang="en-US" dirty="0">
                <a:latin typeface="Book Antiqua" pitchFamily="18" charset="0"/>
              </a:rPr>
              <a:t>of the </a:t>
            </a:r>
            <a:r>
              <a:rPr lang="en-US" b="1" dirty="0">
                <a:latin typeface="OldCentury" pitchFamily="2" charset="0"/>
              </a:rPr>
              <a:t>false prophet</a:t>
            </a:r>
            <a:r>
              <a:rPr lang="en-US" dirty="0">
                <a:latin typeface="Book Antiqua" pitchFamily="18" charset="0"/>
              </a:rPr>
              <a:t> and those with the </a:t>
            </a:r>
            <a:r>
              <a:rPr lang="en-US" b="1" dirty="0">
                <a:latin typeface="OldCentury" pitchFamily="2" charset="0"/>
              </a:rPr>
              <a:t>mark of the beast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pPr lvl="1"/>
            <a:r>
              <a:rPr lang="en-US" dirty="0">
                <a:latin typeface="Book Antiqua" pitchFamily="18" charset="0"/>
              </a:rPr>
              <a:t>People of the world, generals, the rich and poor, educated and uneducated – opposing God.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055971-291F-4E1B-8542-7F2FC84B47F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135931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19:14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865" y="2464503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armies which are in heaven followed him upon white horses, </a:t>
            </a:r>
            <a:r>
              <a:rPr lang="en-US" sz="3200" b="1" i="1" u="sng" dirty="0">
                <a:latin typeface="Book Antiqua" pitchFamily="18" charset="0"/>
              </a:rPr>
              <a:t>clothed in fine linen, white (and) pure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24086-6921-49BE-A96B-9E871212D23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39010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19:15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865" y="1829684"/>
            <a:ext cx="548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Book Antiqua" pitchFamily="18" charset="0"/>
              </a:rPr>
              <a:t>“</a:t>
            </a:r>
            <a:r>
              <a:rPr lang="en-US" sz="2800" b="1" i="1" dirty="0">
                <a:latin typeface="Book Antiqua" pitchFamily="18" charset="0"/>
              </a:rPr>
              <a:t>And out of his mouth proceedeth a </a:t>
            </a:r>
            <a:r>
              <a:rPr lang="en-US" sz="2800" b="1" i="1" u="sng" dirty="0">
                <a:latin typeface="Book Antiqua" pitchFamily="18" charset="0"/>
              </a:rPr>
              <a:t>sharp sword</a:t>
            </a:r>
            <a:r>
              <a:rPr lang="en-US" sz="2800" b="1" i="1" dirty="0">
                <a:latin typeface="Book Antiqua" pitchFamily="18" charset="0"/>
              </a:rPr>
              <a:t>, that with it he should smite the nations: and he shall rule them with </a:t>
            </a:r>
            <a:r>
              <a:rPr lang="en-US" sz="2800" b="1" i="1" u="sng" dirty="0">
                <a:latin typeface="Book Antiqua" pitchFamily="18" charset="0"/>
              </a:rPr>
              <a:t>a rod of iron</a:t>
            </a:r>
            <a:r>
              <a:rPr lang="en-US" sz="2800" b="1" i="1" dirty="0">
                <a:latin typeface="Book Antiqua" pitchFamily="18" charset="0"/>
              </a:rPr>
              <a:t>: and he treadeth the winepress of the fierceness of the wrath of God, the Almighty</a:t>
            </a:r>
            <a:r>
              <a:rPr lang="en-US" sz="28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D5DB3E-9027-498C-9FDE-D4D5FD1E1AE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12245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19:16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865" y="236220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he hath on his garment and on his thigh a name written, KING OF KINGS, AND LORD OF LORDS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342B1F-CB32-4DCF-B2EC-43B0323AE0C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16315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631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Armies of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9" y="1395049"/>
            <a:ext cx="8946037" cy="5339923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100" dirty="0">
                <a:latin typeface="Book Antiqua" panose="02040602050305030304" pitchFamily="18" charset="0"/>
              </a:rPr>
              <a:t>Army wearing </a:t>
            </a:r>
            <a:r>
              <a:rPr lang="en-US" sz="3100" b="1" dirty="0">
                <a:latin typeface="Book Antiqua" panose="02040602050305030304" pitchFamily="18" charset="0"/>
              </a:rPr>
              <a:t>white robes</a:t>
            </a:r>
            <a:r>
              <a:rPr lang="en-US" sz="3100" dirty="0">
                <a:latin typeface="Book Antiqua" pitchFamily="18" charset="0"/>
              </a:rPr>
              <a:t> – also following on </a:t>
            </a:r>
            <a:r>
              <a:rPr lang="en-US" sz="3100" b="1" dirty="0">
                <a:latin typeface="Book Antiqua" panose="02040602050305030304" pitchFamily="18" charset="0"/>
              </a:rPr>
              <a:t>white horses </a:t>
            </a:r>
            <a:r>
              <a:rPr lang="en-US" sz="3100" i="1" dirty="0">
                <a:latin typeface="Book Antiqua" pitchFamily="18" charset="0"/>
              </a:rPr>
              <a:t>(Spiritual army)</a:t>
            </a:r>
          </a:p>
          <a:p>
            <a:pPr>
              <a:spcBef>
                <a:spcPts val="0"/>
              </a:spcBef>
            </a:pPr>
            <a:r>
              <a:rPr lang="en-US" sz="3100" dirty="0">
                <a:latin typeface="Book Antiqua" pitchFamily="18" charset="0"/>
              </a:rPr>
              <a:t>Fine linen – </a:t>
            </a:r>
            <a:r>
              <a:rPr lang="en-US" sz="3100" b="1" dirty="0">
                <a:latin typeface="Book Antiqua" panose="02040602050305030304" pitchFamily="18" charset="0"/>
              </a:rPr>
              <a:t>white</a:t>
            </a:r>
            <a:r>
              <a:rPr lang="en-US" sz="3100" dirty="0">
                <a:latin typeface="Book Antiqua" pitchFamily="18" charset="0"/>
              </a:rPr>
              <a:t> and </a:t>
            </a:r>
            <a:r>
              <a:rPr lang="en-US" sz="3100" b="1" dirty="0">
                <a:latin typeface="Book Antiqua" panose="02040602050305030304" pitchFamily="18" charset="0"/>
              </a:rPr>
              <a:t>clean</a:t>
            </a:r>
            <a:r>
              <a:rPr lang="en-US" sz="3100" dirty="0">
                <a:latin typeface="Book Antiqua" pitchFamily="18" charset="0"/>
              </a:rPr>
              <a:t> </a:t>
            </a:r>
            <a:r>
              <a:rPr lang="en-US" sz="3100" i="1" dirty="0">
                <a:latin typeface="Book Antiqua" pitchFamily="18" charset="0"/>
              </a:rPr>
              <a:t>(purity and righteousness)</a:t>
            </a:r>
          </a:p>
          <a:p>
            <a:pPr>
              <a:spcBef>
                <a:spcPts val="0"/>
              </a:spcBef>
            </a:pPr>
            <a:r>
              <a:rPr lang="en-US" sz="3100" b="1" dirty="0">
                <a:latin typeface="Book Antiqua" panose="02040602050305030304" pitchFamily="18" charset="0"/>
              </a:rPr>
              <a:t>Sharp sword </a:t>
            </a:r>
            <a:r>
              <a:rPr lang="en-US" sz="3100" dirty="0">
                <a:latin typeface="Book Antiqua" pitchFamily="18" charset="0"/>
              </a:rPr>
              <a:t>goes out of His mouth (</a:t>
            </a:r>
            <a:r>
              <a:rPr lang="en-US" sz="3100" b="1" dirty="0">
                <a:latin typeface="Book Antiqua" panose="02040602050305030304" pitchFamily="18" charset="0"/>
              </a:rPr>
              <a:t>1:16; 2:12; Hebrews 4:12</a:t>
            </a:r>
            <a:r>
              <a:rPr lang="en-US" sz="3100" dirty="0">
                <a:latin typeface="Book Antiqua" pitchFamily="18" charset="0"/>
              </a:rPr>
              <a:t>) will strike the nations</a:t>
            </a:r>
          </a:p>
          <a:p>
            <a:pPr>
              <a:spcBef>
                <a:spcPts val="0"/>
              </a:spcBef>
            </a:pPr>
            <a:r>
              <a:rPr lang="en-US" sz="3100" dirty="0">
                <a:latin typeface="Book Antiqua" pitchFamily="18" charset="0"/>
              </a:rPr>
              <a:t>Leader in </a:t>
            </a:r>
            <a:r>
              <a:rPr lang="en-US" sz="3100" b="1" dirty="0">
                <a:latin typeface="Book Antiqua" panose="02040602050305030304" pitchFamily="18" charset="0"/>
              </a:rPr>
              <a:t>conquest</a:t>
            </a:r>
            <a:r>
              <a:rPr lang="en-US" sz="3100" dirty="0">
                <a:latin typeface="Book Antiqua" pitchFamily="18" charset="0"/>
              </a:rPr>
              <a:t> and power!</a:t>
            </a:r>
          </a:p>
          <a:p>
            <a:pPr>
              <a:spcBef>
                <a:spcPts val="0"/>
              </a:spcBef>
            </a:pPr>
            <a:r>
              <a:rPr lang="en-US" sz="3100" dirty="0">
                <a:latin typeface="Book Antiqua" pitchFamily="18" charset="0"/>
              </a:rPr>
              <a:t>He rules with </a:t>
            </a:r>
            <a:r>
              <a:rPr lang="en-US" sz="3100" b="1" dirty="0">
                <a:latin typeface="Book Antiqua" panose="02040602050305030304" pitchFamily="18" charset="0"/>
              </a:rPr>
              <a:t>rod of iron </a:t>
            </a:r>
            <a:r>
              <a:rPr lang="en-US" sz="3100" dirty="0">
                <a:latin typeface="Book Antiqua" pitchFamily="18" charset="0"/>
              </a:rPr>
              <a:t>(</a:t>
            </a:r>
            <a:r>
              <a:rPr lang="en-US" sz="3100" b="1" dirty="0">
                <a:latin typeface="Book Antiqua" panose="02040602050305030304" pitchFamily="18" charset="0"/>
              </a:rPr>
              <a:t>Ephesians 1:22-23</a:t>
            </a:r>
            <a:r>
              <a:rPr lang="en-US" sz="3100" dirty="0">
                <a:latin typeface="Book Antiqua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3100" dirty="0">
                <a:latin typeface="Book Antiqua" pitchFamily="18" charset="0"/>
              </a:rPr>
              <a:t>He Himself treads the </a:t>
            </a:r>
            <a:r>
              <a:rPr lang="en-US" sz="3100" b="1" dirty="0">
                <a:latin typeface="Book Antiqua" panose="02040602050305030304" pitchFamily="18" charset="0"/>
              </a:rPr>
              <a:t>winepress of the fierceness and wrath</a:t>
            </a:r>
            <a:r>
              <a:rPr lang="en-US" sz="3100" dirty="0">
                <a:latin typeface="Book Antiqua" pitchFamily="18" charset="0"/>
              </a:rPr>
              <a:t> of Almighty God!</a:t>
            </a:r>
            <a:br>
              <a:rPr lang="en-US" sz="3100" dirty="0">
                <a:latin typeface="Book Antiqua" pitchFamily="18" charset="0"/>
              </a:rPr>
            </a:br>
            <a:r>
              <a:rPr lang="en-US" sz="3100" dirty="0">
                <a:latin typeface="Book Antiqua" pitchFamily="18" charset="0"/>
              </a:rPr>
              <a:t>(</a:t>
            </a:r>
            <a:r>
              <a:rPr lang="en-US" sz="3100" b="1" dirty="0">
                <a:latin typeface="Book Antiqua" panose="02040602050305030304" pitchFamily="18" charset="0"/>
              </a:rPr>
              <a:t>14:19-20; Isaiah 63:1-7</a:t>
            </a:r>
            <a:r>
              <a:rPr lang="en-US" sz="3100" dirty="0">
                <a:latin typeface="Book Antiqua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7B30D-6CFE-438F-9C78-42B2C814860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2357442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Armies of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547"/>
            <a:ext cx="8229600" cy="5447645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Book Antiqua" panose="02040602050305030304" pitchFamily="18" charset="0"/>
              </a:rPr>
              <a:t>The victory Christ has won and gives to His people proves He alone has the right to </a:t>
            </a:r>
            <a:r>
              <a:rPr lang="en-US" b="1" dirty="0">
                <a:latin typeface="Book Antiqua" panose="02040602050305030304" pitchFamily="18" charset="0"/>
              </a:rPr>
              <a:t>rule over mankind</a:t>
            </a:r>
            <a:r>
              <a:rPr lang="en-US" dirty="0">
                <a:latin typeface="Book Antiqua" panose="02040602050305030304" pitchFamily="18" charset="0"/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Book Antiqua" panose="02040602050305030304" pitchFamily="18" charset="0"/>
              </a:rPr>
              <a:t>KING OF KING, LORD OF LORDS</a:t>
            </a:r>
            <a:r>
              <a:rPr lang="en-US" dirty="0">
                <a:latin typeface="Book Antiqua" panose="02040602050305030304" pitchFamily="18" charset="0"/>
              </a:rPr>
              <a:t>! (</a:t>
            </a:r>
            <a:r>
              <a:rPr lang="en-US" b="1" dirty="0">
                <a:latin typeface="Book Antiqua" panose="02040602050305030304" pitchFamily="18" charset="0"/>
              </a:rPr>
              <a:t>17:14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He leads the </a:t>
            </a:r>
            <a:r>
              <a:rPr lang="en-US" i="1" dirty="0">
                <a:latin typeface="Book Antiqua" panose="02040602050305030304" pitchFamily="18" charset="0"/>
              </a:rPr>
              <a:t>“called, chosen, and faithful.” 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Book Antiqua" panose="02040602050305030304" pitchFamily="18" charset="0"/>
              </a:rPr>
              <a:t>Blood stained </a:t>
            </a:r>
            <a:r>
              <a:rPr lang="en-US" dirty="0">
                <a:latin typeface="Book Antiqua" pitchFamily="18" charset="0"/>
              </a:rPr>
              <a:t>vesture has writings across it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Any doubt </a:t>
            </a:r>
            <a:r>
              <a:rPr lang="en-US" b="1" dirty="0">
                <a:latin typeface="Book Antiqua" panose="02040602050305030304" pitchFamily="18" charset="0"/>
              </a:rPr>
              <a:t>who is leading </a:t>
            </a:r>
            <a:r>
              <a:rPr lang="en-US" dirty="0">
                <a:latin typeface="Book Antiqua" panose="02040602050305030304" pitchFamily="18" charset="0"/>
              </a:rPr>
              <a:t>this charge against the dragon, the beast, and the false prophet?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2E54E8-E60B-48B6-B272-111385192B1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274584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2 dpi JPEG\24 King of Kings and Lord of Lo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5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19:17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1092" y="1562982"/>
            <a:ext cx="548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I saw an angel standing in the sun; and he cried with a loud voice, saying to all the birds that fly in mid heaven, </a:t>
            </a:r>
            <a:r>
              <a:rPr lang="en-US" sz="3200" b="1" i="1" u="sng" dirty="0">
                <a:latin typeface="Book Antiqua" pitchFamily="18" charset="0"/>
              </a:rPr>
              <a:t>Come (and) be gathered together unto the great supper of God</a:t>
            </a:r>
            <a:r>
              <a:rPr lang="en-US" sz="3200" i="1" dirty="0">
                <a:latin typeface="Book Antiqua" pitchFamily="18" charset="0"/>
              </a:rPr>
              <a:t>;”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3F240-E4F6-468A-B03E-C995FCAA94F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191587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19:18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1901"/>
            <a:ext cx="7162800" cy="57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1092" y="1408208"/>
            <a:ext cx="548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that ye may eat the flesh of </a:t>
            </a:r>
            <a:r>
              <a:rPr lang="en-US" sz="3200" b="1" i="1" u="sng" dirty="0">
                <a:latin typeface="Book Antiqua" pitchFamily="18" charset="0"/>
              </a:rPr>
              <a:t>kings</a:t>
            </a:r>
            <a:r>
              <a:rPr lang="en-US" sz="3200" b="1" i="1" dirty="0">
                <a:latin typeface="Book Antiqua" pitchFamily="18" charset="0"/>
              </a:rPr>
              <a:t>, and the flesh of </a:t>
            </a:r>
            <a:r>
              <a:rPr lang="en-US" sz="3200" b="1" i="1" u="sng" dirty="0">
                <a:latin typeface="Book Antiqua" pitchFamily="18" charset="0"/>
              </a:rPr>
              <a:t>captains</a:t>
            </a:r>
            <a:r>
              <a:rPr lang="en-US" sz="3200" b="1" i="1" dirty="0">
                <a:latin typeface="Book Antiqua" pitchFamily="18" charset="0"/>
              </a:rPr>
              <a:t>, and the flesh of </a:t>
            </a:r>
            <a:r>
              <a:rPr lang="en-US" sz="3200" b="1" i="1" u="sng" dirty="0">
                <a:latin typeface="Book Antiqua" pitchFamily="18" charset="0"/>
              </a:rPr>
              <a:t>mighty men</a:t>
            </a:r>
            <a:r>
              <a:rPr lang="en-US" sz="3200" b="1" i="1" dirty="0">
                <a:latin typeface="Book Antiqua" pitchFamily="18" charset="0"/>
              </a:rPr>
              <a:t>, and the flesh of </a:t>
            </a:r>
            <a:r>
              <a:rPr lang="en-US" sz="3200" b="1" i="1" u="sng" dirty="0">
                <a:latin typeface="Book Antiqua" pitchFamily="18" charset="0"/>
              </a:rPr>
              <a:t>horses and of them that sit thereon</a:t>
            </a:r>
            <a:r>
              <a:rPr lang="en-US" sz="3200" b="1" i="1" dirty="0">
                <a:latin typeface="Book Antiqua" pitchFamily="18" charset="0"/>
              </a:rPr>
              <a:t>, and the flesh of </a:t>
            </a:r>
            <a:r>
              <a:rPr lang="en-US" sz="3200" b="1" i="1" u="sng" dirty="0">
                <a:latin typeface="Book Antiqua" pitchFamily="18" charset="0"/>
              </a:rPr>
              <a:t>all men</a:t>
            </a:r>
            <a:r>
              <a:rPr lang="en-US" sz="3200" b="1" i="1" dirty="0">
                <a:latin typeface="Book Antiqua" pitchFamily="18" charset="0"/>
              </a:rPr>
              <a:t>, both free and bond, and small and great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B593C-4687-454F-9580-2A6A33189A6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300561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God’s Great Supper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758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Book Antiqua" panose="02040602050305030304" pitchFamily="18" charset="0"/>
              </a:rPr>
              <a:t>In </a:t>
            </a:r>
            <a:r>
              <a:rPr lang="en-US" b="1" dirty="0">
                <a:latin typeface="Book Antiqua" panose="02040602050305030304" pitchFamily="18" charset="0"/>
              </a:rPr>
              <a:t>anticipation</a:t>
            </a:r>
            <a:r>
              <a:rPr lang="en-US" dirty="0">
                <a:latin typeface="Book Antiqua" pitchFamily="18" charset="0"/>
              </a:rPr>
              <a:t> of the destruction of the dragon, beast, and false prophet – along with all who follow them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By the </a:t>
            </a:r>
            <a:r>
              <a:rPr lang="en-US" b="1" dirty="0">
                <a:latin typeface="Book Antiqua" panose="02040602050305030304" pitchFamily="18" charset="0"/>
              </a:rPr>
              <a:t>advancing Christ </a:t>
            </a:r>
            <a:r>
              <a:rPr lang="en-US" dirty="0">
                <a:latin typeface="Book Antiqua" pitchFamily="18" charset="0"/>
              </a:rPr>
              <a:t>and His host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Angels comes in to </a:t>
            </a:r>
            <a:r>
              <a:rPr lang="en-US" b="1" dirty="0">
                <a:latin typeface="Book Antiqua" panose="02040602050305030304" pitchFamily="18" charset="0"/>
              </a:rPr>
              <a:t>call the vultures </a:t>
            </a:r>
            <a:r>
              <a:rPr lang="en-US" dirty="0">
                <a:latin typeface="Book Antiqua" panose="02040602050305030304" pitchFamily="18" charset="0"/>
              </a:rPr>
              <a:t>that fly across the sky to come feed on the corpses of the defeated enemies of Christ and His church.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Book Antiqua" panose="02040602050305030304" pitchFamily="18" charset="0"/>
              </a:rPr>
              <a:t>Highly figurative and symbolic</a:t>
            </a:r>
            <a:r>
              <a:rPr lang="en-US" dirty="0">
                <a:latin typeface="Book Antiqua" panose="02040602050305030304" pitchFamily="18" charset="0"/>
              </a:rPr>
              <a:t> – but a vivid picture nevertheless!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28C97C-904A-453D-8733-0417114CB6F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129014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8001000" cy="1077218"/>
          </a:xfr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Georgia" pitchFamily="18" charset="0"/>
              </a:rPr>
              <a:t>Christ The Victorious Rider Upon A White Horse </a:t>
            </a:r>
            <a:r>
              <a:rPr lang="en-US" cap="small" dirty="0">
                <a:solidFill>
                  <a:schemeClr val="bg1"/>
                </a:solidFill>
                <a:latin typeface="Georgia" pitchFamily="18" charset="0"/>
              </a:rPr>
              <a:t>(Revelation 19:11ff)</a:t>
            </a:r>
          </a:p>
        </p:txBody>
      </p:sp>
      <p:pic>
        <p:nvPicPr>
          <p:cNvPr id="1026" name="Picture 2" descr="D:\72 dpi JPEG\24 King of Kings and Lord of Lo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1"/>
            <a:ext cx="7239000" cy="46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570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631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God’s Great Supper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4" y="1428750"/>
            <a:ext cx="9020175" cy="5336846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Book Antiqua" pitchFamily="18" charset="0"/>
              </a:rPr>
              <a:t>Note: The Great Supper of God (Defeat) in </a:t>
            </a:r>
            <a:r>
              <a:rPr lang="en-US" b="1" dirty="0">
                <a:latin typeface="OldCentury" pitchFamily="2" charset="0"/>
              </a:rPr>
              <a:t>contrast</a:t>
            </a:r>
            <a:r>
              <a:rPr lang="en-US" dirty="0">
                <a:latin typeface="Book Antiqua" pitchFamily="18" charset="0"/>
              </a:rPr>
              <a:t> the marriage feast of the Lamb (Victory)!</a:t>
            </a:r>
          </a:p>
          <a:p>
            <a:r>
              <a:rPr lang="en-US" dirty="0">
                <a:latin typeface="Book Antiqua" pitchFamily="18" charset="0"/>
              </a:rPr>
              <a:t>Outcome of the true </a:t>
            </a:r>
            <a:r>
              <a:rPr lang="en-US" b="1" dirty="0">
                <a:latin typeface="OldCentury" pitchFamily="2" charset="0"/>
              </a:rPr>
              <a:t>Battle of Armageddon</a:t>
            </a:r>
            <a:r>
              <a:rPr lang="en-US" dirty="0">
                <a:latin typeface="Book Antiqua" pitchFamily="18" charset="0"/>
              </a:rPr>
              <a:t> (</a:t>
            </a:r>
            <a:r>
              <a:rPr lang="en-US" b="1" dirty="0">
                <a:latin typeface="OldCentury" pitchFamily="2" charset="0"/>
              </a:rPr>
              <a:t>16:16; Ezekiel 38- 39:17-20</a:t>
            </a:r>
            <a:r>
              <a:rPr lang="en-US" dirty="0">
                <a:latin typeface="Book Antiqua" pitchFamily="18" charset="0"/>
              </a:rPr>
              <a:t>) where Satan’s forces are gathered</a:t>
            </a:r>
          </a:p>
          <a:p>
            <a:pPr lvl="1"/>
            <a:r>
              <a:rPr lang="en-US" dirty="0">
                <a:latin typeface="Book Antiqua" pitchFamily="18" charset="0"/>
              </a:rPr>
              <a:t>Enemies of God’s people.</a:t>
            </a:r>
          </a:p>
          <a:p>
            <a:r>
              <a:rPr lang="en-US" dirty="0">
                <a:latin typeface="Book Antiqua" pitchFamily="18" charset="0"/>
              </a:rPr>
              <a:t>Tables have been </a:t>
            </a:r>
            <a:r>
              <a:rPr lang="en-US" b="1" dirty="0">
                <a:latin typeface="OldCentury" pitchFamily="2" charset="0"/>
              </a:rPr>
              <a:t>turned</a:t>
            </a:r>
            <a:r>
              <a:rPr lang="en-US" dirty="0">
                <a:latin typeface="Book Antiqua" pitchFamily="18" charset="0"/>
              </a:rPr>
              <a:t> in history!</a:t>
            </a:r>
          </a:p>
          <a:p>
            <a:r>
              <a:rPr lang="en-US" b="1" dirty="0">
                <a:latin typeface="OldCentury" pitchFamily="2" charset="0"/>
              </a:rPr>
              <a:t>Severity of God’s judgment </a:t>
            </a:r>
            <a:r>
              <a:rPr lang="en-US" dirty="0">
                <a:latin typeface="Book Antiqua" pitchFamily="18" charset="0"/>
              </a:rPr>
              <a:t>that pits the Creature above the Creator (</a:t>
            </a:r>
            <a:r>
              <a:rPr lang="en-US" b="1" dirty="0">
                <a:latin typeface="OldCentury" pitchFamily="2" charset="0"/>
              </a:rPr>
              <a:t>Romans 1:25</a:t>
            </a:r>
            <a:r>
              <a:rPr lang="en-US" dirty="0">
                <a:latin typeface="Book Antiqua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95AC0-79F7-4179-85E3-46A90DEEA66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106837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19:11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47654" y="2096555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I saw the heaven opened; and behold, a </a:t>
            </a:r>
            <a:r>
              <a:rPr lang="en-US" sz="3200" b="1" i="1" u="sng" dirty="0">
                <a:latin typeface="Book Antiqua" pitchFamily="18" charset="0"/>
              </a:rPr>
              <a:t>white horse</a:t>
            </a:r>
            <a:r>
              <a:rPr lang="en-US" sz="3200" b="1" i="1" dirty="0">
                <a:latin typeface="Book Antiqua" pitchFamily="18" charset="0"/>
              </a:rPr>
              <a:t>, and he that sat thereon called Faithful and True; and in righteousness he doth judge and make war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4B0567-5822-46DE-AA66-48212394B60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17475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19:12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47654" y="2126507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his eyes (are) a flame of fire, and upon his head (are) many diadems; and he hath a name written which no one </a:t>
            </a:r>
            <a:r>
              <a:rPr lang="en-US" sz="3200" b="1" i="1" dirty="0" err="1">
                <a:latin typeface="Book Antiqua" pitchFamily="18" charset="0"/>
              </a:rPr>
              <a:t>knoweth</a:t>
            </a:r>
            <a:r>
              <a:rPr lang="en-US" sz="3200" b="1" i="1" dirty="0">
                <a:latin typeface="Book Antiqua" pitchFamily="18" charset="0"/>
              </a:rPr>
              <a:t> but he himself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ABD116-974C-477D-B23C-D0A92B9E611F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23356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19:13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48438" y="2153412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he (is) arrayed in a garment sprinkled with blood: and his name is called The Word of God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155C25-CFBE-439D-8B4E-FEB672EE6A1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7591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50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Rider on White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95" y="1316447"/>
            <a:ext cx="8936610" cy="5509200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latin typeface="Book Antiqua" panose="02040602050305030304" pitchFamily="18" charset="0"/>
              </a:rPr>
              <a:t>Victorious</a:t>
            </a:r>
            <a:r>
              <a:rPr lang="en-US" sz="2800" dirty="0">
                <a:latin typeface="Book Antiqua" pitchFamily="18" charset="0"/>
              </a:rPr>
              <a:t> Christ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Leader on a </a:t>
            </a:r>
            <a:r>
              <a:rPr lang="en-US" sz="2800" b="1" dirty="0">
                <a:latin typeface="Book Antiqua" panose="02040602050305030304" pitchFamily="18" charset="0"/>
              </a:rPr>
              <a:t>white </a:t>
            </a:r>
            <a:r>
              <a:rPr lang="en-US" sz="2800" dirty="0">
                <a:latin typeface="Book Antiqua" panose="02040602050305030304" pitchFamily="18" charset="0"/>
              </a:rPr>
              <a:t>(Victory)</a:t>
            </a:r>
          </a:p>
          <a:p>
            <a:pPr lvl="1">
              <a:spcBef>
                <a:spcPts val="0"/>
              </a:spcBef>
            </a:pPr>
            <a:r>
              <a:rPr lang="en-US" sz="2400" b="1" dirty="0">
                <a:latin typeface="Book Antiqua" panose="02040602050305030304" pitchFamily="18" charset="0"/>
              </a:rPr>
              <a:t>Horse</a:t>
            </a:r>
            <a:r>
              <a:rPr lang="en-US" sz="2400" dirty="0">
                <a:latin typeface="Book Antiqua" pitchFamily="18" charset="0"/>
              </a:rPr>
              <a:t> – the symbol of war or battle (Job 39:19-25;</a:t>
            </a:r>
            <a:br>
              <a:rPr lang="en-US" sz="2400" dirty="0">
                <a:latin typeface="Book Antiqua" pitchFamily="18" charset="0"/>
              </a:rPr>
            </a:br>
            <a:r>
              <a:rPr lang="en-US" sz="2400" dirty="0">
                <a:latin typeface="Book Antiqua" pitchFamily="18" charset="0"/>
              </a:rPr>
              <a:t>Zechariah 10:3) speed (Jeremiah 4:13) and victory </a:t>
            </a:r>
            <a:r>
              <a:rPr lang="en-US" sz="2400" b="1" dirty="0">
                <a:latin typeface="Book Antiqua" pitchFamily="18" charset="0"/>
              </a:rPr>
              <a:t>Revelation 6:2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Identified – </a:t>
            </a:r>
            <a:r>
              <a:rPr lang="en-US" sz="2800" b="1" dirty="0">
                <a:latin typeface="Book Antiqua" panose="02040602050305030304" pitchFamily="18" charset="0"/>
              </a:rPr>
              <a:t>Faithful</a:t>
            </a:r>
            <a:r>
              <a:rPr lang="en-US" sz="2800" dirty="0">
                <a:latin typeface="Book Antiqua" pitchFamily="18" charset="0"/>
              </a:rPr>
              <a:t> and </a:t>
            </a:r>
            <a:r>
              <a:rPr lang="en-US" sz="2800" b="1" dirty="0">
                <a:latin typeface="Book Antiqua" panose="02040602050305030304" pitchFamily="18" charset="0"/>
              </a:rPr>
              <a:t>True</a:t>
            </a:r>
            <a:r>
              <a:rPr lang="en-US" sz="2800" dirty="0">
                <a:latin typeface="Book Antiqua" pitchFamily="18" charset="0"/>
              </a:rPr>
              <a:t> (Revelation 1:5 and 3:14). This is the Christ!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In </a:t>
            </a:r>
            <a:r>
              <a:rPr lang="en-US" sz="2800" b="1" dirty="0">
                <a:latin typeface="Book Antiqua" panose="02040602050305030304" pitchFamily="18" charset="0"/>
              </a:rPr>
              <a:t>righteousness</a:t>
            </a:r>
            <a:r>
              <a:rPr lang="en-US" sz="2800" dirty="0">
                <a:latin typeface="Book Antiqua" pitchFamily="18" charset="0"/>
              </a:rPr>
              <a:t>, He judges and makes war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He is the leader of a </a:t>
            </a:r>
            <a:r>
              <a:rPr lang="en-US" sz="2800" b="1" dirty="0">
                <a:latin typeface="Book Antiqua" panose="02040602050305030304" pitchFamily="18" charset="0"/>
              </a:rPr>
              <a:t>spiritual army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Eyes like a </a:t>
            </a:r>
            <a:r>
              <a:rPr lang="en-US" sz="2800" b="1" dirty="0">
                <a:latin typeface="Book Antiqua" panose="02040602050305030304" pitchFamily="18" charset="0"/>
              </a:rPr>
              <a:t>flame of fire </a:t>
            </a:r>
            <a:r>
              <a:rPr lang="en-US" sz="2800" dirty="0">
                <a:latin typeface="Book Antiqua" pitchFamily="18" charset="0"/>
              </a:rPr>
              <a:t>(</a:t>
            </a:r>
            <a:r>
              <a:rPr lang="en-US" sz="2800" b="1" dirty="0">
                <a:latin typeface="Book Antiqua" panose="02040602050305030304" pitchFamily="18" charset="0"/>
              </a:rPr>
              <a:t>1:14</a:t>
            </a:r>
            <a:r>
              <a:rPr lang="en-US" sz="2800" dirty="0">
                <a:latin typeface="Book Antiqua" pitchFamily="18" charset="0"/>
              </a:rPr>
              <a:t>). This is the Christ!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Wearing </a:t>
            </a:r>
            <a:r>
              <a:rPr lang="en-US" sz="2800" b="1" u="sng" dirty="0">
                <a:latin typeface="Book Antiqua" pitchFamily="18" charset="0"/>
              </a:rPr>
              <a:t>many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b="1" dirty="0">
                <a:latin typeface="Book Antiqua" panose="02040602050305030304" pitchFamily="18" charset="0"/>
              </a:rPr>
              <a:t>diadems</a:t>
            </a:r>
            <a:r>
              <a:rPr lang="en-US" sz="2800" dirty="0">
                <a:latin typeface="Book Antiqua" pitchFamily="18" charset="0"/>
              </a:rPr>
              <a:t> – crowns of royalty – widespread dominion. See: 6:2; 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 Antiqua" pitchFamily="18" charset="0"/>
              </a:rPr>
              <a:t>Third time we see “diadems.” cf. 12:3; 13:1 and 19:12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AE563B-2236-405B-8295-0595380813C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230218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9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Rider on White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43" y="1328903"/>
            <a:ext cx="8974317" cy="5139869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Book Antiqua" panose="02040602050305030304" pitchFamily="18" charset="0"/>
              </a:rPr>
              <a:t>Name which no one knows. Only God knows the </a:t>
            </a:r>
            <a:r>
              <a:rPr lang="en-US" sz="2800" b="1" dirty="0">
                <a:latin typeface="Book Antiqua" panose="02040602050305030304" pitchFamily="18" charset="0"/>
              </a:rPr>
              <a:t>full significance of the Savior’s name</a:t>
            </a:r>
            <a:r>
              <a:rPr lang="en-US" sz="2800" dirty="0">
                <a:latin typeface="Book Antiqua" panose="02040602050305030304" pitchFamily="18" charset="0"/>
              </a:rPr>
              <a:t>. (</a:t>
            </a:r>
            <a:r>
              <a:rPr lang="en-US" sz="2800" b="1" dirty="0">
                <a:latin typeface="Book Antiqua" panose="02040602050305030304" pitchFamily="18" charset="0"/>
              </a:rPr>
              <a:t>2:17</a:t>
            </a:r>
            <a:r>
              <a:rPr lang="en-US" sz="2800" dirty="0">
                <a:latin typeface="Book Antiqua" pitchFamily="18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 Antiqua" pitchFamily="18" charset="0"/>
              </a:rPr>
              <a:t>One’s name indicates all that he is!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 Antiqua" pitchFamily="18" charset="0"/>
              </a:rPr>
              <a:t>All I know is what is revealed.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Clothed with robe </a:t>
            </a:r>
            <a:r>
              <a:rPr lang="en-US" sz="2800" b="1" dirty="0">
                <a:latin typeface="Book Antiqua" panose="02040602050305030304" pitchFamily="18" charset="0"/>
              </a:rPr>
              <a:t>sprinkled in blood</a:t>
            </a:r>
            <a:r>
              <a:rPr lang="en-US" sz="2800" dirty="0">
                <a:latin typeface="Book Antiqua" panose="02040602050305030304" pitchFamily="18" charset="0"/>
              </a:rPr>
              <a:t>.</a:t>
            </a:r>
            <a:br>
              <a:rPr lang="en-US" sz="2800" dirty="0">
                <a:latin typeface="Book Antiqua" panose="02040602050305030304" pitchFamily="18" charset="0"/>
              </a:rPr>
            </a:br>
            <a:r>
              <a:rPr lang="en-US" sz="2800" dirty="0">
                <a:latin typeface="Book Antiqua" panose="02040602050305030304" pitchFamily="18" charset="0"/>
              </a:rPr>
              <a:t>(</a:t>
            </a:r>
            <a:r>
              <a:rPr lang="en-US" sz="2800" b="1" dirty="0">
                <a:latin typeface="Book Antiqua" panose="02040602050305030304" pitchFamily="18" charset="0"/>
              </a:rPr>
              <a:t>Isaiah 63:1-6</a:t>
            </a:r>
            <a:r>
              <a:rPr lang="en-US" sz="2800" dirty="0">
                <a:latin typeface="Book Antiqua" pitchFamily="18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Book Antiqua" pitchFamily="18" charset="0"/>
              </a:rPr>
              <a:t>Blood He shed on cross, or the blood from the </a:t>
            </a:r>
            <a:r>
              <a:rPr lang="en-US" sz="2400" u="sng" dirty="0">
                <a:latin typeface="Book Antiqua" panose="02040602050305030304" pitchFamily="18" charset="0"/>
              </a:rPr>
              <a:t>winepress of His wrath</a:t>
            </a:r>
            <a:r>
              <a:rPr lang="en-US" sz="2400" dirty="0">
                <a:latin typeface="Book Antiqua" pitchFamily="18" charset="0"/>
              </a:rPr>
              <a:t>? cf. Joel 3; Revelation 16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Book Antiqua" pitchFamily="18" charset="0"/>
              </a:rPr>
              <a:t>He comes to </a:t>
            </a:r>
            <a:r>
              <a:rPr lang="en-US" sz="2800" b="1" dirty="0">
                <a:latin typeface="Book Antiqua" panose="02040602050305030304" pitchFamily="18" charset="0"/>
              </a:rPr>
              <a:t>conquer. Revelation 6:16; </a:t>
            </a:r>
            <a:br>
              <a:rPr lang="en-US" sz="2800" b="1" dirty="0">
                <a:latin typeface="Book Antiqua" panose="02040602050305030304" pitchFamily="18" charset="0"/>
              </a:rPr>
            </a:br>
            <a:r>
              <a:rPr lang="en-US" sz="2800" b="1" dirty="0">
                <a:latin typeface="Book Antiqua" panose="02040602050305030304" pitchFamily="18" charset="0"/>
              </a:rPr>
              <a:t>Romans 11:22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Book Antiqua" panose="02040602050305030304" pitchFamily="18" charset="0"/>
              </a:rPr>
              <a:t>Rules with a rod of iron. </a:t>
            </a:r>
            <a:r>
              <a:rPr lang="en-US" sz="2800" dirty="0">
                <a:latin typeface="Book Antiqua" pitchFamily="18" charset="0"/>
              </a:rPr>
              <a:t>(cf. Psalms 2:9-12 and Isaiah 11:4).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4B118D-A3E9-4A39-850A-54283E247BC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373134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684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Rider on White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87" y="1428193"/>
            <a:ext cx="8926717" cy="5324535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Book Antiqua" pitchFamily="18" charset="0"/>
              </a:rPr>
              <a:t>The rider is known by three names, leaving no doubt but that Jesus Christ heads up the heavenly army.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latin typeface="Book Antiqua" pitchFamily="18" charset="0"/>
              </a:rPr>
              <a:t>He is the Faithful and True </a:t>
            </a:r>
            <a:r>
              <a:rPr lang="en-US" dirty="0">
                <a:latin typeface="Book Antiqua" pitchFamily="18" charset="0"/>
              </a:rPr>
              <a:t>(1:5; 3:7, 14),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latin typeface="Book Antiqua" pitchFamily="18" charset="0"/>
              </a:rPr>
              <a:t>He is the Word of God </a:t>
            </a:r>
            <a:r>
              <a:rPr lang="en-US" dirty="0">
                <a:latin typeface="Book Antiqua" pitchFamily="18" charset="0"/>
              </a:rPr>
              <a:t>(verse 13;</a:t>
            </a:r>
            <a:br>
              <a:rPr lang="en-US" dirty="0">
                <a:latin typeface="Book Antiqua" pitchFamily="18" charset="0"/>
              </a:rPr>
            </a:br>
            <a:r>
              <a:rPr lang="en-US" dirty="0">
                <a:latin typeface="Book Antiqua" pitchFamily="18" charset="0"/>
              </a:rPr>
              <a:t>John 1:1-3, 14), and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latin typeface="Book Antiqua" pitchFamily="18" charset="0"/>
              </a:rPr>
              <a:t>He is King of kings, and Lord of lords </a:t>
            </a:r>
            <a:br>
              <a:rPr lang="en-US" dirty="0">
                <a:latin typeface="Book Antiqua" pitchFamily="18" charset="0"/>
              </a:rPr>
            </a:br>
            <a:r>
              <a:rPr lang="en-US" dirty="0">
                <a:latin typeface="Book Antiqua" pitchFamily="18" charset="0"/>
              </a:rPr>
              <a:t>(verse 16; 17:14).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Book Antiqua" pitchFamily="18" charset="0"/>
              </a:rPr>
              <a:t>He is supreme over all.</a:t>
            </a:r>
            <a:br>
              <a:rPr lang="en-US" dirty="0">
                <a:latin typeface="Book Antiqua" pitchFamily="18" charset="0"/>
              </a:rPr>
            </a:br>
            <a:r>
              <a:rPr lang="en-US" dirty="0">
                <a:latin typeface="Book Antiqua" pitchFamily="18" charset="0"/>
              </a:rPr>
              <a:t>cf. Deuteronomy 10:17; Daniel 2:47;</a:t>
            </a:r>
            <a:br>
              <a:rPr lang="en-US" dirty="0">
                <a:latin typeface="Book Antiqua" pitchFamily="18" charset="0"/>
              </a:rPr>
            </a:br>
            <a:r>
              <a:rPr lang="en-US" dirty="0">
                <a:latin typeface="Book Antiqua" pitchFamily="18" charset="0"/>
              </a:rPr>
              <a:t>1 Timothy 6:15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6F8680-2498-4487-AE42-4500B4B75FE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395072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73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Elephant" pitchFamily="18" charset="0"/>
              </a:rPr>
              <a:t>Rider on White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918269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Blood He shed </a:t>
            </a:r>
            <a:r>
              <a:rPr lang="en-US" b="1" dirty="0">
                <a:latin typeface="OldCentury" pitchFamily="2" charset="0"/>
              </a:rPr>
              <a:t>guarantees</a:t>
            </a:r>
            <a:r>
              <a:rPr lang="en-US" dirty="0">
                <a:latin typeface="Book Antiqua" pitchFamily="18" charset="0"/>
              </a:rPr>
              <a:t> the defeat of Satan and plans to defeat Him</a:t>
            </a:r>
          </a:p>
          <a:p>
            <a:r>
              <a:rPr lang="en-US" dirty="0">
                <a:latin typeface="Book Antiqua" pitchFamily="18" charset="0"/>
              </a:rPr>
              <a:t>Christians don’t </a:t>
            </a:r>
            <a:r>
              <a:rPr lang="en-US" b="1" dirty="0">
                <a:latin typeface="OldCentury" pitchFamily="2" charset="0"/>
              </a:rPr>
              <a:t>defeat Satan </a:t>
            </a:r>
            <a:r>
              <a:rPr lang="en-US" dirty="0">
                <a:latin typeface="Book Antiqua" pitchFamily="18" charset="0"/>
              </a:rPr>
              <a:t>by their own power</a:t>
            </a:r>
          </a:p>
          <a:p>
            <a:r>
              <a:rPr lang="en-US" dirty="0">
                <a:latin typeface="Book Antiqua" pitchFamily="18" charset="0"/>
              </a:rPr>
              <a:t>Only </a:t>
            </a:r>
            <a:r>
              <a:rPr lang="en-US" b="1" dirty="0">
                <a:latin typeface="OldCentury" pitchFamily="2" charset="0"/>
              </a:rPr>
              <a:t>one power strong </a:t>
            </a:r>
            <a:r>
              <a:rPr lang="en-US" dirty="0">
                <a:latin typeface="Book Antiqua" pitchFamily="18" charset="0"/>
              </a:rPr>
              <a:t>enough to conquer sin and the devil</a:t>
            </a:r>
          </a:p>
          <a:p>
            <a:r>
              <a:rPr lang="en-US" dirty="0">
                <a:latin typeface="Book Antiqua" pitchFamily="18" charset="0"/>
              </a:rPr>
              <a:t>Faith and hope must be </a:t>
            </a:r>
            <a:r>
              <a:rPr lang="en-US" b="1" dirty="0">
                <a:latin typeface="OldCentury" pitchFamily="2" charset="0"/>
              </a:rPr>
              <a:t>focused</a:t>
            </a:r>
            <a:r>
              <a:rPr lang="en-US" dirty="0">
                <a:latin typeface="Book Antiqua" pitchFamily="18" charset="0"/>
              </a:rPr>
              <a:t> on this fact!</a:t>
            </a:r>
          </a:p>
          <a:p>
            <a:r>
              <a:rPr lang="en-US" dirty="0">
                <a:latin typeface="Book Antiqua" pitchFamily="18" charset="0"/>
              </a:rPr>
              <a:t>This is where </a:t>
            </a:r>
            <a:r>
              <a:rPr lang="en-US" b="1" dirty="0">
                <a:latin typeface="OldCentury" pitchFamily="2" charset="0"/>
              </a:rPr>
              <a:t>triumph</a:t>
            </a:r>
            <a:r>
              <a:rPr lang="en-US" dirty="0">
                <a:latin typeface="Book Antiqua" pitchFamily="18" charset="0"/>
              </a:rPr>
              <a:t> originates!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C280B4-85B3-4889-9958-7BC93DEE278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</p:txBody>
      </p:sp>
    </p:spTree>
    <p:extLst>
      <p:ext uri="{BB962C8B-B14F-4D97-AF65-F5344CB8AC3E}">
        <p14:creationId xmlns:p14="http://schemas.microsoft.com/office/powerpoint/2010/main" val="760530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1209</Words>
  <Application>Microsoft Office PowerPoint</Application>
  <PresentationFormat>On-screen Show (4:3)</PresentationFormat>
  <Paragraphs>127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 Antiqua</vt:lpstr>
      <vt:lpstr>Calibri</vt:lpstr>
      <vt:lpstr>Corbel</vt:lpstr>
      <vt:lpstr>Elephant</vt:lpstr>
      <vt:lpstr>Georgia</vt:lpstr>
      <vt:lpstr>OldCentury</vt:lpstr>
      <vt:lpstr>Times New Roman</vt:lpstr>
      <vt:lpstr>1_Office Theme</vt:lpstr>
      <vt:lpstr>Depth</vt:lpstr>
      <vt:lpstr>A Study Of  The Book Of Revelation</vt:lpstr>
      <vt:lpstr>PowerPoint Presentation</vt:lpstr>
      <vt:lpstr>Revelation 19:11</vt:lpstr>
      <vt:lpstr>Revelation 19:12</vt:lpstr>
      <vt:lpstr>Revelation 19:13</vt:lpstr>
      <vt:lpstr>Rider on White Horse</vt:lpstr>
      <vt:lpstr>Rider on White Horse</vt:lpstr>
      <vt:lpstr>Rider on White Horse</vt:lpstr>
      <vt:lpstr>Rider on White Horse</vt:lpstr>
      <vt:lpstr>Rider on White Horse</vt:lpstr>
      <vt:lpstr>Revelation 19:14</vt:lpstr>
      <vt:lpstr>Revelation 19:15</vt:lpstr>
      <vt:lpstr>Revelation 19:16</vt:lpstr>
      <vt:lpstr>Armies of Heaven</vt:lpstr>
      <vt:lpstr>Armies of Heaven</vt:lpstr>
      <vt:lpstr>PowerPoint Presentation</vt:lpstr>
      <vt:lpstr>Revelation 19:17</vt:lpstr>
      <vt:lpstr>Revelation 19:18</vt:lpstr>
      <vt:lpstr>God’s Great Supper</vt:lpstr>
      <vt:lpstr>God’s Great Supper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Micky Galloway</dc:creator>
  <cp:lastModifiedBy>Richard Lidh</cp:lastModifiedBy>
  <cp:revision>18</cp:revision>
  <cp:lastPrinted>2021-08-21T18:50:36Z</cp:lastPrinted>
  <dcterms:created xsi:type="dcterms:W3CDTF">2021-08-14T20:20:53Z</dcterms:created>
  <dcterms:modified xsi:type="dcterms:W3CDTF">2021-08-21T18:50:39Z</dcterms:modified>
</cp:coreProperties>
</file>